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430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6364B1-7A4E-4E61-94C2-F450A6588EFA}" v="6" dt="2022-07-18T14:21:01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0C6364B1-7A4E-4E61-94C2-F450A6588EFA}"/>
    <pc:docChg chg="undo custSel delSld modSld">
      <pc:chgData name="אלכס גורבצ'וב" userId="8459a7c7-b354-45d8-a56f-77640536e27f" providerId="ADAL" clId="{0C6364B1-7A4E-4E61-94C2-F450A6588EFA}" dt="2022-07-18T14:22:05.573" v="57" actId="20577"/>
      <pc:docMkLst>
        <pc:docMk/>
      </pc:docMkLst>
      <pc:sldChg chg="addSp delSp modSp mod">
        <pc:chgData name="אלכס גורבצ'וב" userId="8459a7c7-b354-45d8-a56f-77640536e27f" providerId="ADAL" clId="{0C6364B1-7A4E-4E61-94C2-F450A6588EFA}" dt="2022-07-18T14:22:05.573" v="57" actId="20577"/>
        <pc:sldMkLst>
          <pc:docMk/>
          <pc:sldMk cId="1816832597" sldId="430"/>
        </pc:sldMkLst>
        <pc:spChg chg="mod">
          <ac:chgData name="אלכס גורבצ'וב" userId="8459a7c7-b354-45d8-a56f-77640536e27f" providerId="ADAL" clId="{0C6364B1-7A4E-4E61-94C2-F450A6588EFA}" dt="2022-07-18T13:38:56.413" v="3"/>
          <ac:spMkLst>
            <pc:docMk/>
            <pc:sldMk cId="1816832597" sldId="430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0C6364B1-7A4E-4E61-94C2-F450A6588EFA}" dt="2022-07-18T14:22:05.573" v="57" actId="20577"/>
          <ac:spMkLst>
            <pc:docMk/>
            <pc:sldMk cId="1816832597" sldId="430"/>
            <ac:spMk id="9" creationId="{0AD16726-3C21-C04F-83A6-F10CC5F0A22E}"/>
          </ac:spMkLst>
        </pc:spChg>
        <pc:graphicFrameChg chg="add del mod">
          <ac:chgData name="אלכס גורבצ'וב" userId="8459a7c7-b354-45d8-a56f-77640536e27f" providerId="ADAL" clId="{0C6364B1-7A4E-4E61-94C2-F450A6588EFA}" dt="2022-07-18T13:38:56.390" v="1"/>
          <ac:graphicFrameMkLst>
            <pc:docMk/>
            <pc:sldMk cId="1816832597" sldId="430"/>
            <ac:graphicFrameMk id="2" creationId="{B79D0390-A5F6-538F-314A-5B763581C7F9}"/>
          </ac:graphicFrameMkLst>
        </pc:graphicFrameChg>
        <pc:picChg chg="del">
          <ac:chgData name="אלכס גורבצ'וב" userId="8459a7c7-b354-45d8-a56f-77640536e27f" providerId="ADAL" clId="{0C6364B1-7A4E-4E61-94C2-F450A6588EFA}" dt="2022-07-18T13:39:41.009" v="9" actId="478"/>
          <ac:picMkLst>
            <pc:docMk/>
            <pc:sldMk cId="1816832597" sldId="430"/>
            <ac:picMk id="7" creationId="{17B39162-E776-72C7-0569-283BE7AEADC6}"/>
          </ac:picMkLst>
        </pc:picChg>
        <pc:picChg chg="mod">
          <ac:chgData name="אלכס גורבצ'וב" userId="8459a7c7-b354-45d8-a56f-77640536e27f" providerId="ADAL" clId="{0C6364B1-7A4E-4E61-94C2-F450A6588EFA}" dt="2022-07-18T14:18:50.624" v="18" actId="14826"/>
          <ac:picMkLst>
            <pc:docMk/>
            <pc:sldMk cId="1816832597" sldId="430"/>
            <ac:picMk id="2050" creationId="{D3CED5DD-5929-885D-B077-4275F69B6F28}"/>
          </ac:picMkLst>
        </pc:picChg>
      </pc:sldChg>
      <pc:sldChg chg="del">
        <pc:chgData name="אלכס גורבצ'וב" userId="8459a7c7-b354-45d8-a56f-77640536e27f" providerId="ADAL" clId="{0C6364B1-7A4E-4E61-94C2-F450A6588EFA}" dt="2022-07-18T13:39:05.246" v="4" actId="47"/>
        <pc:sldMkLst>
          <pc:docMk/>
          <pc:sldMk cId="2487066538" sldId="431"/>
        </pc:sldMkLst>
      </pc:sldChg>
      <pc:sldChg chg="del">
        <pc:chgData name="אלכס גורבצ'וב" userId="8459a7c7-b354-45d8-a56f-77640536e27f" providerId="ADAL" clId="{0C6364B1-7A4E-4E61-94C2-F450A6588EFA}" dt="2022-07-18T13:39:05.246" v="4" actId="47"/>
        <pc:sldMkLst>
          <pc:docMk/>
          <pc:sldMk cId="2562780244" sldId="432"/>
        </pc:sldMkLst>
      </pc:sldChg>
      <pc:sldChg chg="del">
        <pc:chgData name="אלכס גורבצ'וב" userId="8459a7c7-b354-45d8-a56f-77640536e27f" providerId="ADAL" clId="{0C6364B1-7A4E-4E61-94C2-F450A6588EFA}" dt="2022-07-18T13:39:05.246" v="4" actId="47"/>
        <pc:sldMkLst>
          <pc:docMk/>
          <pc:sldMk cId="421286489" sldId="461"/>
        </pc:sldMkLst>
      </pc:sldChg>
      <pc:sldChg chg="del">
        <pc:chgData name="אלכס גורבצ'וב" userId="8459a7c7-b354-45d8-a56f-77640536e27f" providerId="ADAL" clId="{0C6364B1-7A4E-4E61-94C2-F450A6588EFA}" dt="2022-07-18T13:39:05.246" v="4" actId="47"/>
        <pc:sldMkLst>
          <pc:docMk/>
          <pc:sldMk cId="3269718750" sldId="462"/>
        </pc:sldMkLst>
      </pc:sldChg>
      <pc:sldChg chg="del">
        <pc:chgData name="אלכס גורבצ'וב" userId="8459a7c7-b354-45d8-a56f-77640536e27f" providerId="ADAL" clId="{0C6364B1-7A4E-4E61-94C2-F450A6588EFA}" dt="2022-07-18T13:39:05.246" v="4" actId="47"/>
        <pc:sldMkLst>
          <pc:docMk/>
          <pc:sldMk cId="841833794" sldId="4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בסיסי נתונים </a:t>
            </a:r>
            <a:r>
              <a:rPr lang="en-US" dirty="0">
                <a:cs typeface="+mn-cs"/>
              </a:rPr>
              <a:t>SQL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Server Express Edition 2019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 Server 2019 Express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היא מהדורה ללא תשלום של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 Server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, שמתאימה במיוחד לפיתוח ולייצור של אפליקציות שולחן עבודה, אפליקציות אינטרנט ואפליקציות שרת קטנות.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נתקין את התוכנה.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CED5DD-5929-885D-B077-4275F69B6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135891" y="3349324"/>
            <a:ext cx="3791270" cy="154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83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2419</TotalTime>
  <Words>47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Sagona ExtraLight</vt:lpstr>
      <vt:lpstr>Speak Pro</vt:lpstr>
      <vt:lpstr>Office Theme</vt:lpstr>
      <vt:lpstr>QA בודק תוכנה</vt:lpstr>
      <vt:lpstr>בסיסי נתונים SQL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16</cp:revision>
  <dcterms:created xsi:type="dcterms:W3CDTF">2022-03-07T11:44:47Z</dcterms:created>
  <dcterms:modified xsi:type="dcterms:W3CDTF">2022-07-18T14:22:19Z</dcterms:modified>
</cp:coreProperties>
</file>

<file path=docProps/thumbnail.jpeg>
</file>